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5011e9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75011e9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75011e9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75011e9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75011e9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75011e9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75011e9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75011e9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75011e9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75011e9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5011e90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75011e90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8779933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8779933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75011e9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75011e9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Escape Room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Colby, Noah, Matt, Caroline, and Sam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Client: Dr. Ibrahim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Issue: Needed a way to educate high school to college-aged students on cyber security issues.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Our </a:t>
            </a:r>
            <a:r>
              <a:rPr lang="en" sz="1700"/>
              <a:t>Solution</a:t>
            </a:r>
            <a:r>
              <a:rPr lang="en" sz="1700"/>
              <a:t>: A portable escape room that is cyber security themed. Blah blah blah 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HTML, CSS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Visual Studio Code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Github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YouTube to host videos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Adobe Premiere Pro, InDesign, Illustrator, Photoshop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Silhouette Studio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Open Lab 3D printer and Vinyl Cutter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Camera/Tripod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18412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Picking a topic.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Avoid marginalising a community/demographic.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No SUPER HEROES!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Attacker =/= Hacker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Oversaturation of red herrings.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had to remove many fun easter eggs. (Journal)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Complying to regulations.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couldn’t use thumb drives or QR codes.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Difficulty level adjustments.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switched puzzle 4 to a Caesar </a:t>
            </a:r>
            <a:r>
              <a:rPr lang="en" sz="1700"/>
              <a:t>cipher instead of a Vigenere cipher.</a:t>
            </a:r>
            <a:r>
              <a:rPr lang="en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Requirements Changes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Narrative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Trick - Originally, the players 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feel system is good at (change this title)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Teaching students about cyber security.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Team building. Teaching students to collaborate.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Teaching problem-solving skills. Students </a:t>
            </a:r>
            <a:r>
              <a:rPr lang="en" sz="1700"/>
              <a:t>develop</a:t>
            </a:r>
            <a:r>
              <a:rPr lang="en" sz="1700"/>
              <a:t> </a:t>
            </a:r>
            <a:r>
              <a:rPr lang="en" sz="1700"/>
              <a:t>critical</a:t>
            </a:r>
            <a:r>
              <a:rPr lang="en" sz="1700"/>
              <a:t> thinking skills while working through the puzzles.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Teaching creative problem solving.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Walk-Through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525" y="97050"/>
            <a:ext cx="3206349" cy="240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554" y="1762750"/>
            <a:ext cx="2152961" cy="28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875" y="322075"/>
            <a:ext cx="5211576" cy="39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47175" y="1736000"/>
            <a:ext cx="3326326" cy="249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03525" y="0"/>
            <a:ext cx="2650849" cy="198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446112" y="3750275"/>
            <a:ext cx="3124198" cy="23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21925" y="3047668"/>
            <a:ext cx="3124173" cy="2343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